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9" r:id="rId5"/>
    <p:sldId id="261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39A9A-B4B0-4B32-B8CD-2E25E95134C4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518A9-B687-4302-9395-2322403C6656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9A684-0CB7-41E9-A4DF-5D1C2CA5BF6F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D7C35-9E19-4518-A4B2-3B09CD8CC756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96DA8-8897-4DDF-BFB6-5D83863C837A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BA708-C5F0-412D-90E2-1919F0D196AE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8F8FA-EF43-4642-9368-3F4E33039BD9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513FEF9-69D0-4F8C-A336-59491FBEDC47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04436-CA73-4D53-89B4-2A5C7347BF2F}" type="datetimeFigureOut">
              <a:rPr lang="en-US" dirty="0"/>
              <a:t>6/4/2024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green.derbyshire-outdoors.org/wp-content/uploads/2023/12/School-Menu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7630" y="2707331"/>
            <a:ext cx="8912086" cy="1389883"/>
          </a:xfrm>
        </p:spPr>
        <p:txBody>
          <a:bodyPr/>
          <a:lstStyle/>
          <a:p>
            <a:r>
              <a:rPr lang="en-GB" dirty="0"/>
              <a:t>Lea Green June 10</a:t>
            </a:r>
            <a:r>
              <a:rPr lang="en-GB" baseline="30000" dirty="0"/>
              <a:t>th</a:t>
            </a:r>
            <a:r>
              <a:rPr lang="en-GB" dirty="0"/>
              <a:t> – 12th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/>
              <a:t>Children will arrive at school at the normal time on Monday morning and will be collected at the end </a:t>
            </a:r>
            <a:r>
              <a:rPr lang="en-GB" sz="3600"/>
              <a:t>of the school </a:t>
            </a:r>
            <a:r>
              <a:rPr lang="en-GB" sz="3600" dirty="0"/>
              <a:t>day on the Wednesday.</a:t>
            </a:r>
          </a:p>
        </p:txBody>
      </p:sp>
    </p:spTree>
    <p:extLst>
      <p:ext uri="{BB962C8B-B14F-4D97-AF65-F5344CB8AC3E}">
        <p14:creationId xmlns:p14="http://schemas.microsoft.com/office/powerpoint/2010/main" val="1158007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Aims and values:</a:t>
            </a:r>
          </a:p>
        </p:txBody>
      </p:sp>
      <p:sp>
        <p:nvSpPr>
          <p:cNvPr id="3" name="Rectangle 2"/>
          <p:cNvSpPr/>
          <p:nvPr/>
        </p:nvSpPr>
        <p:spPr>
          <a:xfrm>
            <a:off x="835269" y="1859340"/>
            <a:ext cx="1041009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Try everything you get the opportunity to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Be kind and helpful to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Listen to the instructions from the staff and carry them out 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Always have consideration for other people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Look after the centre and act in a sensible and safe manner at all times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The more effort you put in to your stay, the more you will get from it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Work as a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Be proud of your achievements</a:t>
            </a:r>
          </a:p>
        </p:txBody>
      </p:sp>
    </p:spTree>
    <p:extLst>
      <p:ext uri="{BB962C8B-B14F-4D97-AF65-F5344CB8AC3E}">
        <p14:creationId xmlns:p14="http://schemas.microsoft.com/office/powerpoint/2010/main" val="682869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68B0EC-96D4-4205-AB6E-902F93366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39" y="260880"/>
            <a:ext cx="9990686" cy="49915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43E04-867E-4CB4-B8EC-AD0491618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01" y="5248263"/>
            <a:ext cx="9967824" cy="134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9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 list – make sure all clothes are named.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Waterproof coat (can be borrowed from the centre)</a:t>
            </a:r>
          </a:p>
          <a:p>
            <a:r>
              <a:rPr lang="en-GB" dirty="0"/>
              <a:t>Warm coat/jacket</a:t>
            </a:r>
          </a:p>
          <a:p>
            <a:r>
              <a:rPr lang="en-GB" dirty="0"/>
              <a:t>Wellingtons/hiking boots</a:t>
            </a:r>
          </a:p>
          <a:p>
            <a:r>
              <a:rPr lang="en-GB" dirty="0"/>
              <a:t>Old outdoor shoes that will get very dirty</a:t>
            </a:r>
          </a:p>
          <a:p>
            <a:r>
              <a:rPr lang="en-GB" dirty="0"/>
              <a:t>T shirts, trousers/jogging bottoms/leggings, jumpers</a:t>
            </a:r>
          </a:p>
          <a:p>
            <a:r>
              <a:rPr lang="en-GB" dirty="0"/>
              <a:t>Wash bag and towel</a:t>
            </a:r>
          </a:p>
          <a:p>
            <a:r>
              <a:rPr lang="en-GB" dirty="0"/>
              <a:t>4 pairs of underwear and socks</a:t>
            </a:r>
          </a:p>
          <a:p>
            <a:r>
              <a:rPr lang="en-GB" dirty="0"/>
              <a:t>Sun hat/sun cream</a:t>
            </a:r>
          </a:p>
          <a:p>
            <a:r>
              <a:rPr lang="en-GB" dirty="0"/>
              <a:t>Small rucksack/bag (optional)</a:t>
            </a:r>
          </a:p>
          <a:p>
            <a:r>
              <a:rPr lang="en-GB" dirty="0"/>
              <a:t>Sportswear and casual clothes for the evening</a:t>
            </a:r>
          </a:p>
          <a:p>
            <a:r>
              <a:rPr lang="en-GB" dirty="0"/>
              <a:t>Indoor trainers</a:t>
            </a:r>
          </a:p>
          <a:p>
            <a:r>
              <a:rPr lang="en-GB" dirty="0"/>
              <a:t>Bin bags for dirty clothes</a:t>
            </a:r>
          </a:p>
          <a:p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Indoor shoes/slippers</a:t>
            </a:r>
          </a:p>
          <a:p>
            <a:r>
              <a:rPr lang="en-GB" dirty="0"/>
              <a:t>Pyjamas/night wear</a:t>
            </a:r>
          </a:p>
          <a:p>
            <a:r>
              <a:rPr lang="en-GB" dirty="0"/>
              <a:t>Teddy (optional)</a:t>
            </a:r>
          </a:p>
          <a:p>
            <a:r>
              <a:rPr lang="en-GB" dirty="0"/>
              <a:t>Maximum £5 pocket money (in small change please) </a:t>
            </a:r>
          </a:p>
          <a:p>
            <a:r>
              <a:rPr lang="en-GB" dirty="0"/>
              <a:t>Torch (optional)</a:t>
            </a:r>
          </a:p>
          <a:p>
            <a:r>
              <a:rPr lang="en-GB" dirty="0"/>
              <a:t>Small bag of sweets/snack (optional)</a:t>
            </a:r>
          </a:p>
          <a:p>
            <a:r>
              <a:rPr lang="en-GB" dirty="0"/>
              <a:t>Re-useable drink bottle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PLEASE MAKE SURE ALL CLOTHES ARE CAREFULLY LABELLED WITH YOUR CHILD’S NAME</a:t>
            </a:r>
          </a:p>
        </p:txBody>
      </p:sp>
    </p:spTree>
    <p:extLst>
      <p:ext uri="{BB962C8B-B14F-4D97-AF65-F5344CB8AC3E}">
        <p14:creationId xmlns:p14="http://schemas.microsoft.com/office/powerpoint/2010/main" val="169828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Parents: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44119"/>
          </a:xfrm>
        </p:spPr>
        <p:txBody>
          <a:bodyPr>
            <a:normAutofit/>
          </a:bodyPr>
          <a:lstStyle/>
          <a:p>
            <a:r>
              <a:rPr lang="en-GB" dirty="0"/>
              <a:t>Encourage your child to try new foods</a:t>
            </a:r>
          </a:p>
          <a:p>
            <a:r>
              <a:rPr lang="en-GB" dirty="0"/>
              <a:t>Lights are kept on in the hallways if the children need to use the toilets at night – children will also know which room their teachers are in!</a:t>
            </a:r>
          </a:p>
          <a:p>
            <a:r>
              <a:rPr lang="en-GB" dirty="0"/>
              <a:t>Please do not bring electrical items or mobile phones- staff will take photographs</a:t>
            </a:r>
          </a:p>
          <a:p>
            <a:r>
              <a:rPr lang="en-GB" dirty="0"/>
              <a:t>Please let your child pack their own bag so that they know what they have with them – this will also help at the end of the course</a:t>
            </a:r>
          </a:p>
          <a:p>
            <a:r>
              <a:rPr lang="en-GB" dirty="0"/>
              <a:t>It is better to have too many clothes than not enough!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1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Accommodation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6185" y="2574284"/>
            <a:ext cx="5132265" cy="341308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/>
              <a:t>This is a sample of what the bedrooms look like.</a:t>
            </a:r>
          </a:p>
          <a:p>
            <a:endParaRPr lang="en-GB" dirty="0"/>
          </a:p>
          <a:p>
            <a:r>
              <a:rPr lang="en-GB" dirty="0"/>
              <a:t>Children are encouraged to keep their rooms tidy at all times.</a:t>
            </a:r>
          </a:p>
          <a:p>
            <a:r>
              <a:rPr lang="en-GB" dirty="0"/>
              <a:t>Children are only allowed in their own rooms.</a:t>
            </a:r>
          </a:p>
          <a:p>
            <a:r>
              <a:rPr lang="en-GB" dirty="0"/>
              <a:t>Please teach your child to make a bed prior to the visit. </a:t>
            </a:r>
          </a:p>
        </p:txBody>
      </p:sp>
    </p:spTree>
    <p:extLst>
      <p:ext uri="{BB962C8B-B14F-4D97-AF65-F5344CB8AC3E}">
        <p14:creationId xmlns:p14="http://schemas.microsoft.com/office/powerpoint/2010/main" val="1823775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Food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1038" y="2642813"/>
            <a:ext cx="4697412" cy="298683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All food during the visit is provided.</a:t>
            </a:r>
          </a:p>
          <a:p>
            <a:r>
              <a:rPr lang="en-GB" dirty="0"/>
              <a:t>For sample menus, please see the Lea Green website: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https://leagreen.derbyshire-outdoors.org/wp-content/uploads/2023/12/School-Menu.pdf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105055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57</TotalTime>
  <Words>418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Berlin</vt:lpstr>
      <vt:lpstr>Lea Green June 10th – 12th  </vt:lpstr>
      <vt:lpstr>Aims and values:</vt:lpstr>
      <vt:lpstr>PowerPoint Presentation</vt:lpstr>
      <vt:lpstr>Kit list – make sure all clothes are named.</vt:lpstr>
      <vt:lpstr>Parents:</vt:lpstr>
      <vt:lpstr>Accommodation</vt:lpstr>
      <vt:lpstr>Food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 Green March 16th-18th</dc:title>
  <dc:creator>Lynsey Gregory2</dc:creator>
  <cp:lastModifiedBy>Lynsey Gregory2</cp:lastModifiedBy>
  <cp:revision>8</cp:revision>
  <dcterms:created xsi:type="dcterms:W3CDTF">2020-02-13T19:01:28Z</dcterms:created>
  <dcterms:modified xsi:type="dcterms:W3CDTF">2024-06-04T19:27:58Z</dcterms:modified>
</cp:coreProperties>
</file>